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F8724C-5E99-4BA5-A8F4-2E576C650728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0B3F81-4936-4C00-AD12-20F0123E5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kv-bielstein.de/joomlakvb/index.php?option=com_content&amp;view=article&amp;catid=25:der-verein&amp;id=55:woher&amp;Itemid=90" TargetMode="External"/><Relationship Id="rId3" Type="http://schemas.openxmlformats.org/officeDocument/2006/relationships/hyperlink" Target="http://www.alumniportal-deutschland.org/deutsche-sprache/deutsch-auf-die-schnelle/artikel/online-deutsch-lernen-uebungen-karneval.html" TargetMode="External"/><Relationship Id="rId7" Type="http://schemas.openxmlformats.org/officeDocument/2006/relationships/hyperlink" Target="http://www.shimnacollege.org.uk/Default.aspx?tabid=1374&amp;EntryID=455" TargetMode="External"/><Relationship Id="rId2" Type="http://schemas.openxmlformats.org/officeDocument/2006/relationships/hyperlink" Target="http://www.schulferien.org/Feiertage/Fasching/Faschin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de/imgres?um=1&amp;hl=en&amp;safe=off&amp;sa=N&amp;biw=1280&amp;bih=685&amp;tbm=isch&amp;tbnid=7fsPQmbEL-iqlM:&amp;imgrefurl=http://www.travellingbazaar.com/freiburg%202.html&amp;docid=1c22xkvsBcksLM&amp;imgurl=http://www.travellingbazaar.com/images/Fasching%20Freiburg/freiburg%20fasching%20parade.jpg&amp;w=471&amp;h=310&amp;ei=vc2GUJqzBo-k8gTJzIGQAw&amp;zoom=1&amp;iact=hc&amp;vpx=188&amp;vpy=158&amp;dur=679&amp;hovh=182&amp;hovw=277&amp;tx=198&amp;ty=102&amp;sig=108510057890506429103&amp;page=4&amp;tbnh=130&amp;tbnw=212&amp;start=76&amp;ndsp=28&amp;ved=1t:429,r:73,s:20,i:353" TargetMode="External"/><Relationship Id="rId5" Type="http://schemas.openxmlformats.org/officeDocument/2006/relationships/hyperlink" Target="http://atelierallemand.unblog.fr/2012/02/20/fasching/" TargetMode="External"/><Relationship Id="rId4" Type="http://schemas.openxmlformats.org/officeDocument/2006/relationships/hyperlink" Target="https://dokuwiki.noctrl.edu/doku.php?id=ger:101:2010:fall:holly_crow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Fasching</a:t>
            </a:r>
            <a:r>
              <a:rPr lang="en-US" dirty="0" smtClean="0"/>
              <a:t> in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Social Relationships </a:t>
            </a:r>
          </a:p>
          <a:p>
            <a:r>
              <a:rPr lang="en-US" dirty="0" smtClean="0"/>
              <a:t>Sophia </a:t>
            </a:r>
            <a:r>
              <a:rPr lang="en-US" dirty="0" err="1" smtClean="0"/>
              <a:t>Gammerler</a:t>
            </a:r>
            <a:endParaRPr lang="en-US" dirty="0" smtClean="0"/>
          </a:p>
          <a:p>
            <a:r>
              <a:rPr lang="en-US" dirty="0" smtClean="0"/>
              <a:t>10-23-2012  P. 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http://www.schulferien.org/Feiertage/Fasching/Fasching.html</a:t>
            </a:r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http://www.alumniportal-deutschland.org/deutsche-sprache/deutsch-auf-die-schnelle/artikel/online-deutsch-lernen-uebungen-karneval.html</a:t>
            </a:r>
            <a:endParaRPr lang="en-US" sz="1400" dirty="0" smtClean="0"/>
          </a:p>
          <a:p>
            <a:r>
              <a:rPr lang="en-US" sz="1400" u="sng" dirty="0" smtClean="0">
                <a:hlinkClick r:id="rId4"/>
              </a:rPr>
              <a:t>https://dokuwiki.noctrl.edu/doku.php?id=ger:101:2010:fall:holly_crowe</a:t>
            </a:r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http://atelierallemand.unblog.fr/2012/02/20/fasching/</a:t>
            </a:r>
            <a:endParaRPr lang="en-US" sz="1400" dirty="0" smtClean="0"/>
          </a:p>
          <a:p>
            <a:r>
              <a:rPr lang="en-US" sz="1400" dirty="0" smtClean="0">
                <a:hlinkClick r:id="rId6"/>
              </a:rPr>
              <a:t>http://www.google.de/imgres?um=1&amp;hl=en&amp;safe=off&amp;sa=N&amp;biw=1280&amp;bih=685&amp;tbm=isch&amp;tbnid=7fsPQmbEL-iqlM:&amp;imgrefurl=http://www.travellingbazaar.com/freiburg%25202.html&amp;docid=1c22xkvsBcksLM&amp;imgurl=http://www.travellingbazaar.com/images/Fasching%252520Freiburg/freiburg%252520fasching%252520parade.jpg&amp;w=471&amp;h=310&amp;ei=vc2GUJqzBo-k8gTJzIGQAw&amp;zoom=1&amp;iact=hc&amp;vpx=188&amp;vpy=158&amp;dur=679&amp;hovh=182&amp;hovw=277&amp;tx=198&amp;ty=102&amp;sig=108510057890506429103&amp;page=4&amp;tbnh=130&amp;tbnw=212&amp;start=76&amp;ndsp=28&amp;ved=1t:429,r:73,s:20,i:353</a:t>
            </a:r>
            <a:endParaRPr lang="en-US" sz="1400" dirty="0" smtClean="0"/>
          </a:p>
          <a:p>
            <a:r>
              <a:rPr lang="en-US" sz="1400" dirty="0" smtClean="0">
                <a:hlinkClick r:id="rId7"/>
              </a:rPr>
              <a:t>http://www.shimnacollege.org.uk/Default.aspx?tabid=1374&amp;EntryID=455</a:t>
            </a:r>
            <a:endParaRPr lang="en-US" sz="1400" dirty="0" smtClean="0"/>
          </a:p>
          <a:p>
            <a:r>
              <a:rPr lang="en-US" sz="1400" dirty="0" smtClean="0">
                <a:hlinkClick r:id="rId8"/>
              </a:rPr>
              <a:t>http://kv-bielstein.de/joomlakvb/index.php?option=com_content&amp;view=article&amp;catid=25%3Ader-verein&amp;id=55%3Awoher&amp;Itemid=90</a:t>
            </a:r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Picture</a:t>
            </a:r>
            <a:endParaRPr lang="en-US" dirty="0"/>
          </a:p>
        </p:txBody>
      </p:sp>
      <p:pic>
        <p:nvPicPr>
          <p:cNvPr id="2050" name="Picture 2" descr="C:\Users\Sophia\Desktop\German Q.2\fasching with word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5935133" cy="445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</a:t>
            </a:r>
            <a:r>
              <a:rPr lang="en-US" dirty="0" err="1" smtClean="0"/>
              <a:t>Fasching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origin of </a:t>
            </a:r>
            <a:r>
              <a:rPr lang="en-US" dirty="0" err="1" smtClean="0"/>
              <a:t>Fasching</a:t>
            </a:r>
            <a:r>
              <a:rPr lang="en-US" dirty="0" smtClean="0"/>
              <a:t> started after Winter was ended to celebrate the upcoming good days of spring.</a:t>
            </a:r>
          </a:p>
          <a:p>
            <a:r>
              <a:rPr lang="en-US" dirty="0" smtClean="0"/>
              <a:t>For the celebration they had a spring festival.</a:t>
            </a:r>
          </a:p>
          <a:p>
            <a:r>
              <a:rPr lang="en-US" dirty="0" smtClean="0"/>
              <a:t>This celebration was to scare away the bad ghosts of Winter with loud noises and scary masks. </a:t>
            </a:r>
          </a:p>
          <a:p>
            <a:r>
              <a:rPr lang="en-US" dirty="0" smtClean="0"/>
              <a:t>It then turned into a celebration of just happiness and joy where they wear colorful costumes.</a:t>
            </a:r>
          </a:p>
          <a:p>
            <a:r>
              <a:rPr lang="en-US" smtClean="0"/>
              <a:t>The </a:t>
            </a:r>
            <a:r>
              <a:rPr lang="en-US" dirty="0" smtClean="0"/>
              <a:t>original catholic standpoint for </a:t>
            </a:r>
            <a:r>
              <a:rPr lang="en-US" dirty="0" err="1" smtClean="0"/>
              <a:t>fasching</a:t>
            </a:r>
            <a:r>
              <a:rPr lang="en-US" dirty="0" smtClean="0"/>
              <a:t> was translated into The fest of the wrong world.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Fasching</a:t>
            </a:r>
            <a:endParaRPr lang="en-US" dirty="0"/>
          </a:p>
        </p:txBody>
      </p:sp>
      <p:pic>
        <p:nvPicPr>
          <p:cNvPr id="2050" name="Picture 2" descr="C:\Users\Sophia\Desktop\German Q.2\freiburg fasching parad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09800"/>
            <a:ext cx="5135096" cy="3379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</a:t>
            </a:r>
            <a:r>
              <a:rPr lang="en-US" dirty="0" err="1" smtClean="0"/>
              <a:t>Fasching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event planning for </a:t>
            </a:r>
            <a:r>
              <a:rPr lang="en-US" dirty="0" err="1" smtClean="0"/>
              <a:t>Fasching</a:t>
            </a:r>
            <a:r>
              <a:rPr lang="en-US" dirty="0" smtClean="0"/>
              <a:t> starts on November 11</a:t>
            </a:r>
            <a:r>
              <a:rPr lang="en-US" baseline="30000" dirty="0" smtClean="0"/>
              <a:t>th</a:t>
            </a:r>
            <a:r>
              <a:rPr lang="en-US" dirty="0" smtClean="0"/>
              <a:t> at 11:11 am.</a:t>
            </a:r>
          </a:p>
          <a:p>
            <a:r>
              <a:rPr lang="en-US" dirty="0" smtClean="0"/>
              <a:t>Some Carnivals begin on January 6</a:t>
            </a:r>
            <a:r>
              <a:rPr lang="en-US" baseline="30000" dirty="0" smtClean="0"/>
              <a:t>th</a:t>
            </a:r>
            <a:r>
              <a:rPr lang="en-US" dirty="0" smtClean="0"/>
              <a:t> and for every </a:t>
            </a:r>
            <a:r>
              <a:rPr lang="en-US" dirty="0" err="1" smtClean="0"/>
              <a:t>Fasching</a:t>
            </a:r>
            <a:r>
              <a:rPr lang="en-US" dirty="0" smtClean="0"/>
              <a:t> there is a different </a:t>
            </a:r>
            <a:r>
              <a:rPr lang="en-US" dirty="0" err="1" smtClean="0"/>
              <a:t>Fasching</a:t>
            </a:r>
            <a:r>
              <a:rPr lang="en-US" dirty="0" smtClean="0"/>
              <a:t> King and Queen.</a:t>
            </a:r>
          </a:p>
          <a:p>
            <a:r>
              <a:rPr lang="en-US" dirty="0" smtClean="0"/>
              <a:t>Other events are </a:t>
            </a:r>
            <a:r>
              <a:rPr lang="en-US" dirty="0" err="1" smtClean="0"/>
              <a:t>Weiberfastnacht</a:t>
            </a:r>
            <a:r>
              <a:rPr lang="en-US" dirty="0" smtClean="0"/>
              <a:t>, </a:t>
            </a:r>
            <a:r>
              <a:rPr lang="en-US" dirty="0" err="1" smtClean="0"/>
              <a:t>Rosenmontag</a:t>
            </a:r>
            <a:r>
              <a:rPr lang="en-US" dirty="0" smtClean="0"/>
              <a:t>, and </a:t>
            </a:r>
            <a:r>
              <a:rPr lang="en-US" dirty="0" err="1" smtClean="0"/>
              <a:t>Fastnacht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Ash Wednesday is the end of </a:t>
            </a:r>
            <a:r>
              <a:rPr lang="en-US" dirty="0" err="1" smtClean="0"/>
              <a:t>Fasching</a:t>
            </a:r>
            <a:r>
              <a:rPr lang="en-US" dirty="0" smtClean="0"/>
              <a:t> and Lent begins on that day to acknowledge Jesus Christ. </a:t>
            </a:r>
          </a:p>
          <a:p>
            <a:r>
              <a:rPr lang="en-US" dirty="0" smtClean="0"/>
              <a:t>Easter begins on Holy Saturday night, </a:t>
            </a:r>
            <a:r>
              <a:rPr lang="en-US" dirty="0" err="1" smtClean="0"/>
              <a:t>Fasching</a:t>
            </a:r>
            <a:r>
              <a:rPr lang="en-US" dirty="0" smtClean="0"/>
              <a:t> is the last party before we </a:t>
            </a:r>
            <a:r>
              <a:rPr lang="en-US" smtClean="0"/>
              <a:t>worship Jesus.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Fasching</a:t>
            </a:r>
            <a:endParaRPr lang="en-US" dirty="0"/>
          </a:p>
        </p:txBody>
      </p:sp>
      <p:pic>
        <p:nvPicPr>
          <p:cNvPr id="1026" name="Picture 2" descr="C:\Users\Sophia\Desktop\German Q.2\5-fasching2_dpa-300x22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828800"/>
            <a:ext cx="4881033" cy="366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for </a:t>
            </a:r>
            <a:r>
              <a:rPr lang="en-US" dirty="0" err="1" smtClean="0"/>
              <a:t>Fasching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 err="1" smtClean="0"/>
              <a:t>Fasching</a:t>
            </a:r>
            <a:r>
              <a:rPr lang="en-US" dirty="0" smtClean="0"/>
              <a:t> Germans get </a:t>
            </a:r>
            <a:r>
              <a:rPr lang="en-US" dirty="0" err="1" smtClean="0"/>
              <a:t>dressend</a:t>
            </a:r>
            <a:r>
              <a:rPr lang="en-US" dirty="0" smtClean="0"/>
              <a:t> up and go out on the streets to celebrate.</a:t>
            </a:r>
          </a:p>
          <a:p>
            <a:r>
              <a:rPr lang="en-US" dirty="0" smtClean="0"/>
              <a:t>The main events are the Carnivals and </a:t>
            </a:r>
            <a:r>
              <a:rPr lang="en-US" dirty="0" err="1" smtClean="0"/>
              <a:t>Fasching</a:t>
            </a:r>
            <a:r>
              <a:rPr lang="en-US" dirty="0" smtClean="0"/>
              <a:t> parties that are held in February during the </a:t>
            </a:r>
            <a:r>
              <a:rPr lang="en-US" dirty="0" err="1" smtClean="0"/>
              <a:t>Fastnacht</a:t>
            </a:r>
            <a:r>
              <a:rPr lang="en-US" dirty="0" smtClean="0"/>
              <a:t> week. </a:t>
            </a:r>
          </a:p>
          <a:p>
            <a:r>
              <a:rPr lang="en-US" dirty="0" err="1" smtClean="0"/>
              <a:t>Weiberfastnacht</a:t>
            </a:r>
            <a:r>
              <a:rPr lang="en-US" dirty="0" smtClean="0"/>
              <a:t> is the first party that week which is where women cut off the men's ties as a joke. </a:t>
            </a:r>
          </a:p>
          <a:p>
            <a:r>
              <a:rPr lang="en-US" dirty="0" smtClean="0"/>
              <a:t>It then goes on to </a:t>
            </a:r>
            <a:r>
              <a:rPr lang="en-US" dirty="0" err="1" smtClean="0"/>
              <a:t>Rosenmontag</a:t>
            </a:r>
            <a:r>
              <a:rPr lang="en-US" dirty="0" smtClean="0"/>
              <a:t>, originally named “</a:t>
            </a:r>
            <a:r>
              <a:rPr lang="en-US" dirty="0" err="1" smtClean="0"/>
              <a:t>Bauernfastnacht</a:t>
            </a:r>
            <a:r>
              <a:rPr lang="en-US" dirty="0" smtClean="0"/>
              <a:t>”, where there are </a:t>
            </a:r>
            <a:r>
              <a:rPr lang="en-US" dirty="0" err="1" smtClean="0"/>
              <a:t>Fasching</a:t>
            </a:r>
            <a:r>
              <a:rPr lang="en-US" dirty="0" smtClean="0"/>
              <a:t> parades in the cities. </a:t>
            </a:r>
          </a:p>
          <a:p>
            <a:r>
              <a:rPr lang="en-US" dirty="0" err="1" smtClean="0"/>
              <a:t>Ashermittwoch</a:t>
            </a:r>
            <a:r>
              <a:rPr lang="en-US" dirty="0" smtClean="0"/>
              <a:t> or ash Wednesday is the last day and after that the lent season </a:t>
            </a:r>
            <a:r>
              <a:rPr lang="en-US" dirty="0" err="1" smtClean="0"/>
              <a:t>beginns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Fasching</a:t>
            </a:r>
            <a:endParaRPr lang="en-US" dirty="0"/>
          </a:p>
        </p:txBody>
      </p:sp>
      <p:pic>
        <p:nvPicPr>
          <p:cNvPr id="1026" name="Picture 2" descr="C:\Users\Sophia\Desktop\German Q.2\Guggenmusi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5154083" cy="3865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When does the planning start?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January 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November 11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Ash Wednesday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/>
            <a:r>
              <a:rPr lang="en-US" dirty="0" smtClean="0"/>
              <a:t>2. When is the last day of </a:t>
            </a:r>
            <a:r>
              <a:rPr lang="en-US" dirty="0" err="1" smtClean="0"/>
              <a:t>Fasching</a:t>
            </a:r>
            <a:r>
              <a:rPr lang="en-US" dirty="0" smtClean="0"/>
              <a:t>?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Rosenmontag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Ash Wednesday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Weiberfastnacht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b) November 11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2. b) Ash Wednesday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152</TotalTime>
  <Words>346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Fasching in Germany</vt:lpstr>
      <vt:lpstr>Origin of Fasching</vt:lpstr>
      <vt:lpstr>Fasching</vt:lpstr>
      <vt:lpstr>When is Fasching?</vt:lpstr>
      <vt:lpstr>Fasching</vt:lpstr>
      <vt:lpstr>Activities for Fasching</vt:lpstr>
      <vt:lpstr>Fasching</vt:lpstr>
      <vt:lpstr>Questions: </vt:lpstr>
      <vt:lpstr>Answers: </vt:lpstr>
      <vt:lpstr>Sources:</vt:lpstr>
      <vt:lpstr>Culture Picture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Fasching in Germany</dc:title>
  <dc:creator>Sophia</dc:creator>
  <cp:lastModifiedBy>Sophia</cp:lastModifiedBy>
  <cp:revision>22</cp:revision>
  <dcterms:created xsi:type="dcterms:W3CDTF">2012-10-23T16:35:24Z</dcterms:created>
  <dcterms:modified xsi:type="dcterms:W3CDTF">2012-11-07T17:33:06Z</dcterms:modified>
</cp:coreProperties>
</file>